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3" r:id="rId3"/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84" r:id="rId12"/>
    <p:sldId id="286" r:id="rId13"/>
    <p:sldId id="257" r:id="rId14"/>
    <p:sldId id="261" r:id="rId15"/>
    <p:sldId id="262" r:id="rId16"/>
    <p:sldId id="266" r:id="rId17"/>
    <p:sldId id="285" r:id="rId18"/>
    <p:sldId id="265" r:id="rId19"/>
    <p:sldId id="258" r:id="rId20"/>
    <p:sldId id="277" r:id="rId21"/>
    <p:sldId id="278" r:id="rId22"/>
    <p:sldId id="279" r:id="rId23"/>
    <p:sldId id="264" r:id="rId24"/>
    <p:sldId id="280" r:id="rId25"/>
    <p:sldId id="281" r:id="rId26"/>
    <p:sldId id="282" r:id="rId27"/>
    <p:sldId id="260" r:id="rId28"/>
    <p:sldId id="283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C800B19-61B9-4A09-A9DE-E0C48E5FC0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5865B7-9407-465E-82E7-ABBB6725BF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38820-11EF-4B2B-97F0-5F45447F94DC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EA07850-5DD3-4FCB-868B-988F440CFC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11454D9-6075-422B-B2A0-C1F077D7F0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E5CFF-63F2-42F7-9705-F3F4421DA4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65356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696C9-264E-4C59-B89A-3056CDF388EF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163AB-EEFF-4D6A-99CF-B4E93B5C88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37090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E3456-7A67-4663-BD1C-2F41B2534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42FF3D-AE53-4F7E-9904-72C3A6273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D0F367-C418-461C-BAF8-893D2768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AB0D8-63FE-4866-9FCB-AAC87AA32099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DBE42E-C3EA-41A0-8C6C-243458C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E53B52-3831-458B-9B8A-2BB8C522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4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19ECC-2B93-4343-912B-DC5F1BD9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66D643-8D87-4C92-BB8B-C9A2A94BF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B32102-7C3A-4971-9363-9A722C6E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847D-8E6A-48C7-A731-254F835E1432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C7E88C-619F-4046-B820-774AEFA8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8DC492-C538-47C0-9B8C-B820B1BF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35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18A1EE-2171-4CC4-81AD-B0EEA573B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B80A3E-6F8B-451E-BFB1-BAF014D2F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6B2BAD-58BE-445C-B62B-6558FB72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5B82-FF0A-41CC-9172-8BF376F515FF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88D395-5BB3-4694-8850-789C7D36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7BB894-1694-4B2D-8AA3-E7A42E8F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97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1132E-4104-4DEF-A115-24349C3B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97275E-526B-4DF2-AEE9-78796A87A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6602AF-06C3-4C1B-99EF-530D6CDB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79A8-2024-4EF7-9555-4E3B016B435B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6EA9DE-A69D-4425-A83B-E2ACD46E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478651-6535-4741-887C-4CE558EB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29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52131-8743-4E49-AD05-1E0D290C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058E7A-59FA-4CBD-B4F3-65A95CC96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817D5D-2622-4E20-B78B-EA82DCFE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30CE-A692-4B73-BB86-D1ADECAE9C4C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450A84-324B-4BA7-BE56-F2DF4B19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480650-CDFC-46F6-884A-5818A991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84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F4155-B1C1-4F72-A809-A8F4A6FD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0BF31-4E45-4C2F-ADBF-8D0A18E66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988DC6-0DBB-4837-B537-A236D351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2BBB1C-152D-4F43-AD95-58BA58C5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1404-1B21-44F6-8721-063439F7F15C}" type="datetime1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7C0525-B2DC-4C8B-8705-69B3A1BF8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8EE203-A939-4CC2-9028-2DCA4DFB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12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3C925-2ABE-4283-9F91-8E25063C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47DEBD-8759-471D-A6DD-60598A372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86C185-82C8-44B9-8272-D557785AF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4D26BE5-FACE-41B4-9B23-B81E58816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E4CBD62-7446-4262-A965-6A4219E23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C3FB85-8EDC-41CC-9581-10BB9BCB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0708-5256-46C9-8AC7-5AC71A441B5C}" type="datetime1">
              <a:rPr lang="cs-CZ" smtClean="0"/>
              <a:t>02.09.2021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D725AC-4F7C-447B-9A93-45916614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9C4E5B-273C-4DF6-8019-B6DDBC96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45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28FA3-9BB2-48E1-9926-60ACACAB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DB28E4-F0D9-471C-8035-1C1A410C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205D-32B8-4368-9F57-8571CF21EAA4}" type="datetime1">
              <a:rPr lang="cs-CZ" smtClean="0"/>
              <a:t>02.09.2021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D6C07D-135C-4E99-BB94-00266E80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29464B-238D-4BAA-A99A-1FACC8D4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77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53CC8BC-C5F2-4D9C-AB36-55A8E82C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84E2-9F04-4EFF-8FF4-8ABB29F04E30}" type="datetime1">
              <a:rPr lang="cs-CZ" smtClean="0"/>
              <a:t>02.09.2021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B68BB6-DD3F-4E8F-B668-ED9E87EE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7810A8-8C92-44C0-8BA2-72D796D9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5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DA077-9EE2-4BD2-9EB1-9D5339F0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868FFA-DAE3-48FC-A7A3-9DF4152C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8FCD31-C52A-4E0B-B6BD-224D54846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72419C-AEBE-4896-80C6-45B83249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8FB34-9361-475E-93C5-DF3111FD2D8C}" type="datetime1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4CE481-B863-4202-8B1C-1AB7A432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2D1301-0823-4FC8-A8A5-37665961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34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B0221-F7BE-4D24-8778-E404466D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A0782B-F08A-42AE-9D4D-C9F93340E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00E1FA-15A5-424C-97F0-0C09134B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5AB727-3CE7-43E1-B17A-C65BDC17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FA507-6F83-4C8E-8F47-5806E3781CF5}" type="datetime1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2C221D-7DCF-4D2B-A443-2743D2DE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263EE-EFDC-47CC-8549-F3EF280C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06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A51697-2A45-455A-BC72-E3C5415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F3170D-6304-4C6A-A9BE-E773E8D65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B681E8-5675-4CB5-858E-3E4E6B2B6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C1288-CEAA-4BBB-B9B6-06DF5F7E84D1}" type="datetime1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B7A6F9-D80A-4C3E-B2FB-C729AF651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630998-AC15-4F5E-9B56-945A7654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27F6A-3082-4181-94BD-6F80894EF7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56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B2622C0-AB43-4BA9-AE6A-49DFE1437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83" y="-13142"/>
            <a:ext cx="11214008" cy="68905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7281B1-1C88-4D25-AC7F-F1302B8BC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0170"/>
            <a:ext cx="9144000" cy="2387600"/>
          </a:xfrm>
        </p:spPr>
        <p:txBody>
          <a:bodyPr>
            <a:noAutofit/>
          </a:bodyPr>
          <a:lstStyle/>
          <a:p>
            <a:r>
              <a:rPr lang="cs-CZ" sz="7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Požární ochrana</a:t>
            </a:r>
            <a:br>
              <a:rPr lang="cs-CZ" sz="7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cs-CZ" sz="7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Bezpečnost práce</a:t>
            </a:r>
            <a:br>
              <a:rPr lang="cs-CZ" sz="7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cs-CZ" sz="7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COP Nymburk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911B94-54E0-49D8-AC3E-573AFEAA7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1A0EF2-B13C-46D3-9BB7-52D58797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73" y="303105"/>
            <a:ext cx="1949673" cy="6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4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30BC18-B703-4378-97D6-FACB92C9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38100"/>
            <a:ext cx="1035367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0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BDE37-ECCF-4867-ABDA-BF2B74BA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95923-7C41-482A-BEBD-DB1049B81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7ADB0C-336A-46BE-9E05-78371E88B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" y="287973"/>
            <a:ext cx="10774656" cy="62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6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5A283-79D3-42CA-B07A-D40EB867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7D9943-14B8-41FE-B588-4DFEFF545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95BF69-69A7-4911-8551-3BC0ADF0F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" y="0"/>
            <a:ext cx="1208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DC950-21DE-4C5A-9ABA-00AF1936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365125"/>
            <a:ext cx="4446165" cy="2613745"/>
          </a:xfrm>
        </p:spPr>
        <p:txBody>
          <a:bodyPr>
            <a:normAutofit/>
          </a:bodyPr>
          <a:lstStyle/>
          <a:p>
            <a:r>
              <a:rPr lang="cs-CZ" sz="2800" b="1" dirty="0"/>
              <a:t>Charakter</a:t>
            </a:r>
            <a:br>
              <a:rPr lang="cs-CZ" sz="2800" b="1" dirty="0"/>
            </a:br>
            <a:r>
              <a:rPr lang="cs-CZ" sz="2800" b="1" dirty="0"/>
              <a:t>a) 14 podlaží </a:t>
            </a:r>
            <a:br>
              <a:rPr lang="cs-CZ" sz="2800" b="1" dirty="0"/>
            </a:br>
            <a:r>
              <a:rPr lang="cs-CZ" sz="2800" b="1" dirty="0"/>
              <a:t>b) složité podmínky pro zásah</a:t>
            </a:r>
            <a:br>
              <a:rPr lang="cs-CZ" sz="2800" b="1" dirty="0"/>
            </a:br>
            <a:r>
              <a:rPr lang="cs-CZ" sz="2800" b="1" dirty="0"/>
              <a:t>c) Shromaždiště osob</a:t>
            </a:r>
            <a:br>
              <a:rPr lang="cs-CZ" sz="2800" b="1" dirty="0"/>
            </a:br>
            <a:r>
              <a:rPr lang="cs-CZ" sz="2800" b="1" dirty="0"/>
              <a:t>d) zvýšení požární nebezpečí 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BB8E998-ACE7-4332-A92C-CBF78BFB1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293" y="1573955"/>
            <a:ext cx="7080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0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B849A-EBD6-4EB5-BD14-E7B69562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94BCE08-64B4-4ED1-B4F7-1B088F179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122" y="365125"/>
            <a:ext cx="5458119" cy="62216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E4D0E1-9D0F-4CC5-BBD9-06687EF2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163" y="365124"/>
            <a:ext cx="1676596" cy="24689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85292B-31A3-4A18-A716-5022BFC71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81" y="365124"/>
            <a:ext cx="1760521" cy="2468959"/>
          </a:xfrm>
          <a:prstGeom prst="rect">
            <a:avLst/>
          </a:prstGeom>
        </p:spPr>
      </p:pic>
      <p:pic>
        <p:nvPicPr>
          <p:cNvPr id="1026" name="Picture 2" descr="Bezpečnostní tabulky požární Požární žebřík | safetyshop | bezpečnostní  značení, výrobky pro bezpečnost">
            <a:extLst>
              <a:ext uri="{FF2B5EF4-FFF2-40B4-BE49-F238E27FC236}">
                <a16:creationId xmlns:a16="http://schemas.microsoft.com/office/drawing/2014/main" id="{40F5A8EC-FC73-422C-94DD-20DA0A75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124" y="365123"/>
            <a:ext cx="1760522" cy="24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8F7B2BA-7A6D-4B24-A18D-0D0F1AB4B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15" y="2914749"/>
            <a:ext cx="3943251" cy="39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17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5CAEFA3-5BC2-4CFE-A4F0-08F1F6476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5734"/>
            <a:ext cx="5579740" cy="53237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8B99BC-C64B-4BE3-8FF1-66F02601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260" y="850768"/>
            <a:ext cx="6447739" cy="49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7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B20F1D93-3DF1-49AB-9F26-304FDE9D0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2" y="641685"/>
            <a:ext cx="11117544" cy="56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88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C7C101A-E53E-4B20-97C2-8795F801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96" y="0"/>
            <a:ext cx="968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B4A5C-1C2E-45F7-9915-D11306B6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1" y="365125"/>
            <a:ext cx="11350305" cy="1325563"/>
          </a:xfrm>
        </p:spPr>
        <p:txBody>
          <a:bodyPr/>
          <a:lstStyle/>
          <a:p>
            <a:r>
              <a:rPr lang="cs-CZ" b="1" dirty="0"/>
              <a:t>Zákaz kouření ve všech vnitřních prostorech školy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229B1C2-C630-42C8-9754-0DEA6A604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639" y="1825625"/>
            <a:ext cx="77407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81C42-D9EF-4909-9DAF-40D6B58C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69" y="0"/>
            <a:ext cx="10515600" cy="1366887"/>
          </a:xfrm>
        </p:spPr>
        <p:txBody>
          <a:bodyPr/>
          <a:lstStyle/>
          <a:p>
            <a:r>
              <a:rPr lang="cs-CZ" b="1" dirty="0"/>
              <a:t>Hasicí přístroje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C87A4F-CB89-4EB1-A194-0802DC717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470" y="215571"/>
            <a:ext cx="4717330" cy="64268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8D207-11D0-4BF1-B831-8CBB07EF9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74" y="1419309"/>
            <a:ext cx="3987995" cy="277629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0580EE7-654F-4B6F-92B1-FB04CDCD1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81" y="1175526"/>
            <a:ext cx="3775055" cy="565826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71EE123-2524-4B99-AA91-0211E9195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" y="976813"/>
            <a:ext cx="3775055" cy="58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988C2A3-D5EB-4B9E-A7BB-CE38C78A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0"/>
            <a:ext cx="11710735" cy="75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74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1DFAC7-98C3-4256-9C4B-7319BEFC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36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4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9A0D596-5CFB-4890-9916-F4DA86C8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8" y="112295"/>
            <a:ext cx="9350153" cy="67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8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0FA4AE-5B66-411A-A358-E2A6BFA3E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2" y="0"/>
            <a:ext cx="9571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9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79007-994E-46F8-88FF-3C7A8F1C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910816" y="270141"/>
            <a:ext cx="4429387" cy="946263"/>
          </a:xfrm>
        </p:spPr>
        <p:txBody>
          <a:bodyPr/>
          <a:lstStyle/>
          <a:p>
            <a:r>
              <a:rPr lang="cs-CZ" dirty="0"/>
              <a:t>Reakce při požáru</a:t>
            </a:r>
          </a:p>
        </p:txBody>
      </p:sp>
      <p:pic>
        <p:nvPicPr>
          <p:cNvPr id="4" name="požar slush 22.7.2018">
            <a:hlinkClick r:id="" action="ppaction://media"/>
            <a:extLst>
              <a:ext uri="{FF2B5EF4-FFF2-40B4-BE49-F238E27FC236}">
                <a16:creationId xmlns:a16="http://schemas.microsoft.com/office/drawing/2014/main" id="{FCBAC466-DDBF-4A1D-9D83-F52608AFE8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5" y="270140"/>
            <a:ext cx="7666096" cy="6133325"/>
          </a:xfrm>
        </p:spPr>
      </p:pic>
    </p:spTree>
    <p:extLst>
      <p:ext uri="{BB962C8B-B14F-4D97-AF65-F5344CB8AC3E}">
        <p14:creationId xmlns:p14="http://schemas.microsoft.com/office/powerpoint/2010/main" val="28060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A352817-D7EB-44A2-84F0-E01CC686C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8" y="0"/>
            <a:ext cx="975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4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25D463B-3132-4648-8E07-ABD94A63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2295"/>
            <a:ext cx="962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5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B5DFE0-CB3E-4864-8EE4-08152378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47" y="0"/>
            <a:ext cx="9497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7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E0A9C-F90E-4905-931F-FD796B0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8F7003-9699-4166-980C-E8526B880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8693ED-DC83-4842-B2D8-83A7BBF6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38" y="84841"/>
            <a:ext cx="5693945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96279B1-9733-43D0-B05D-22B9E529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83" y="0"/>
            <a:ext cx="59436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6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A8523C-19EF-49FF-8456-63790A82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5" y="124310"/>
            <a:ext cx="9352547" cy="67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3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9169B6-AD3F-451D-B598-81B3E3ED5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0" y="-119202"/>
            <a:ext cx="10820030" cy="69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5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FDEF-A13A-4FB9-8F46-35E51535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AD96F5-FACF-4622-B166-349689772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FE1E03-49F4-4FB2-9BAF-B015C3A3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2" y="180474"/>
            <a:ext cx="11636256" cy="64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4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226B1-A10F-46E8-8310-28438E68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8FC86-CD3F-47A3-B973-2CE4AD812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3E3A52-F68B-448A-9842-61B3D639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3" y="86477"/>
            <a:ext cx="11510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C924C-CB3A-483A-838D-68D75556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241F78-0A46-4E82-A5F0-9E607C4B1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7AECEE-80BB-43D7-962A-BE16FFAB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182979"/>
            <a:ext cx="11671303" cy="59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8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319B84-0E70-40C7-B520-9E9BE890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71437"/>
            <a:ext cx="92011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93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C86AD9-B9D0-4749-87A4-77D5CD4A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1" y="0"/>
            <a:ext cx="10942972" cy="67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FE13B-BFB0-4F9A-ADF8-1492E412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A274B-4EA0-46EC-B3AA-E0FDB25C6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5CDDDA-DB96-4908-80F7-AEF3743E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7" y="6350"/>
            <a:ext cx="10071433" cy="67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45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47</Words>
  <Application>Microsoft Office PowerPoint</Application>
  <PresentationFormat>Širokoúhlá obrazovka</PresentationFormat>
  <Paragraphs>8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Motiv Office</vt:lpstr>
      <vt:lpstr>Požární ochrana a Bezpečnost práce COP Nymburk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Charakter a) 14 podlaží  b) složité podmínky pro zásah c) Shromaždiště osob d) zvýšení požární nebezpečí  </vt:lpstr>
      <vt:lpstr>Prezentace aplikace PowerPoint</vt:lpstr>
      <vt:lpstr>Prezentace aplikace PowerPoint</vt:lpstr>
      <vt:lpstr>Prezentace aplikace PowerPoint</vt:lpstr>
      <vt:lpstr>Prezentace aplikace PowerPoint</vt:lpstr>
      <vt:lpstr>Zákaz kouření ve všech vnitřních prostorech školy</vt:lpstr>
      <vt:lpstr>Hasicí přístroje</vt:lpstr>
      <vt:lpstr>Prezentace aplikace PowerPoint</vt:lpstr>
      <vt:lpstr>Prezentace aplikace PowerPoint</vt:lpstr>
      <vt:lpstr>Prezentace aplikace PowerPoint</vt:lpstr>
      <vt:lpstr>Reakce při požáru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Požární ochrana COP Nymburk</dc:title>
  <dc:creator>Zdeněk Vocásek</dc:creator>
  <cp:lastModifiedBy>Zdeněk Vocásek</cp:lastModifiedBy>
  <cp:revision>15</cp:revision>
  <dcterms:created xsi:type="dcterms:W3CDTF">2020-09-01T13:45:34Z</dcterms:created>
  <dcterms:modified xsi:type="dcterms:W3CDTF">2021-09-02T09:09:29Z</dcterms:modified>
</cp:coreProperties>
</file>